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C824AD8-C94F-4E78-8462-D3DE2456E986}" type="datetimeFigureOut">
              <a:rPr lang="en-US" smtClean="0"/>
              <a:t>1/13/2009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7AC9A45-90D9-498A-8648-0C45BA2D436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Microsoft Access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Database software</a:t>
            </a:r>
            <a:endParaRPr lang="en-US" dirty="0"/>
          </a:p>
        </p:txBody>
      </p:sp>
      <p:pic>
        <p:nvPicPr>
          <p:cNvPr id="1026" name="Picture 2" descr="C:\Program Files\Microsoft Office\MEDIA\CAGCAT10\j02346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3200400"/>
            <a:ext cx="1713586" cy="1667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database?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1981200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</a:t>
            </a:r>
            <a:r>
              <a:rPr lang="en-US" sz="3200" i="1" dirty="0" smtClean="0"/>
              <a:t>a database is an organized collection of data.</a:t>
            </a:r>
            <a:endParaRPr lang="en-US" sz="32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057400" y="3886200"/>
            <a:ext cx="617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Microsoft Access is a type of Database Management Software also known as DBMS.</a:t>
            </a:r>
            <a:endParaRPr lang="en-US" sz="3200" dirty="0"/>
          </a:p>
        </p:txBody>
      </p:sp>
      <p:pic>
        <p:nvPicPr>
          <p:cNvPr id="2050" name="Picture 2" descr="C:\Documents and Settings\Teacher\Local Settings\Temporary Internet Files\Content.IE5\61WRGZ61\MCj043482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2362200"/>
            <a:ext cx="1828572" cy="1676400"/>
          </a:xfrm>
          <a:prstGeom prst="rect">
            <a:avLst/>
          </a:prstGeom>
          <a:noFill/>
        </p:spPr>
      </p:pic>
      <p:pic>
        <p:nvPicPr>
          <p:cNvPr id="2051" name="Picture 3" descr="C:\Documents and Settings\Teacher\Local Settings\Temporary Internet Files\Content.IE5\WDIJCLUF\MMj0356761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5334000"/>
            <a:ext cx="1190625" cy="119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Management Software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1828800"/>
            <a:ext cx="7239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…provides users with “software tools needed to organize data into a flexible manner….</a:t>
            </a:r>
          </a:p>
          <a:p>
            <a:endParaRPr lang="en-US" dirty="0"/>
          </a:p>
          <a:p>
            <a:r>
              <a:rPr lang="en-US" dirty="0" smtClean="0"/>
              <a:t>…It includes facilities to add, modify, or delete data from the database, ask questions (or queries) about the data stored in the database and produce reports summarizing selected contents….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Microsoft Access provides users with one of the simplest and most flexible  DBMS solutions…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Some other examples of DBMS would be…. </a:t>
            </a:r>
            <a:r>
              <a:rPr lang="en-US" dirty="0" err="1" smtClean="0"/>
              <a:t>MySQL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		        FileMaker</a:t>
            </a:r>
          </a:p>
          <a:p>
            <a:r>
              <a:rPr lang="en-US" dirty="0"/>
              <a:t>	</a:t>
            </a:r>
            <a:r>
              <a:rPr lang="en-US" dirty="0" smtClean="0"/>
              <a:t>			        Oracle</a:t>
            </a:r>
            <a:endParaRPr lang="en-US" dirty="0"/>
          </a:p>
        </p:txBody>
      </p:sp>
      <p:pic>
        <p:nvPicPr>
          <p:cNvPr id="3074" name="Picture 2" descr="C:\Documents and Settings\Teacher\Local Settings\Temporary Internet Files\Content.IE5\KQW0ZZGH\MCj007872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34658" y="4495800"/>
            <a:ext cx="2609342" cy="2195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Main Components of Access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2209800"/>
            <a:ext cx="5715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1.)  Tables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 smtClean="0"/>
              <a:t>2.) Queries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 smtClean="0"/>
              <a:t>3.) Forms</a:t>
            </a:r>
            <a:endParaRPr lang="en-US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Access Tables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1752600"/>
            <a:ext cx="746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Tables comprise the fundamental building blocks of any database.  If you are familiar with spreadsheets (which you all should be) you’ll find database tables extremely similar.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http://z.about.com/d/databases/1/0/r/001203tabl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429000"/>
            <a:ext cx="4389120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Queries…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1828800"/>
            <a:ext cx="7315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database that only stored information would be useless– we need methods to retrieve information as well.</a:t>
            </a:r>
          </a:p>
          <a:p>
            <a:endParaRPr lang="en-US" dirty="0"/>
          </a:p>
          <a:p>
            <a:r>
              <a:rPr lang="en-US" dirty="0" smtClean="0"/>
              <a:t>Queries – complex request to sort, filter and organize information.</a:t>
            </a:r>
          </a:p>
          <a:p>
            <a:endParaRPr lang="en-US" dirty="0"/>
          </a:p>
          <a:p>
            <a:r>
              <a:rPr lang="en-US" dirty="0" smtClean="0"/>
              <a:t>Access queries provide the capability to combine data from multiple tables and place specific conditions on the data retrieved.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Access Forms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1447800"/>
            <a:ext cx="6324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User friendly interfaces that allow users to enter information in a graphical form and have that information transparently passed to the database.</a:t>
            </a:r>
          </a:p>
          <a:p>
            <a:pPr>
              <a:buFontTx/>
              <a:buChar char="-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http://z.about.com/d/databases/1/0/v/001203form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2743200"/>
            <a:ext cx="577215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 and Flexibility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1371600"/>
            <a:ext cx="6629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Reports, web integration and SQL Server Integration greatly enhance the usability and flexibility in Microsoft Access.</a:t>
            </a:r>
          </a:p>
          <a:p>
            <a:endParaRPr lang="en-US" dirty="0"/>
          </a:p>
          <a:p>
            <a:r>
              <a:rPr lang="en-US" dirty="0" smtClean="0"/>
              <a:t>Reports – provide the capability to quickly reproduce attractively formatted summaries of the data.</a:t>
            </a:r>
          </a:p>
          <a:p>
            <a:endParaRPr lang="en-US" dirty="0"/>
          </a:p>
          <a:p>
            <a:r>
              <a:rPr lang="en-US" dirty="0" smtClean="0"/>
              <a:t>Web Integration- simple exporting to HTML documents allow Microsoft Access users to  easily share information via the web.</a:t>
            </a:r>
          </a:p>
          <a:p>
            <a:endParaRPr lang="en-US" dirty="0" smtClean="0"/>
          </a:p>
          <a:p>
            <a:r>
              <a:rPr lang="en-US" dirty="0" smtClean="0"/>
              <a:t>SQL Server- Access allows SQL server users to retrieve and manipulate information stored on your server.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122</TotalTime>
  <Words>310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Solstice</vt:lpstr>
      <vt:lpstr>Microsoft Access </vt:lpstr>
      <vt:lpstr>What is a database?</vt:lpstr>
      <vt:lpstr>Database Management Software</vt:lpstr>
      <vt:lpstr>3 Main Components of Access</vt:lpstr>
      <vt:lpstr>Microsoft Access Tables</vt:lpstr>
      <vt:lpstr>Queries…</vt:lpstr>
      <vt:lpstr>Microsoft Access Forms</vt:lpstr>
      <vt:lpstr>Usability and Flexibility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Access </dc:title>
  <dc:creator>GHSBUSLAB</dc:creator>
  <cp:lastModifiedBy>GHSBUSLAB</cp:lastModifiedBy>
  <cp:revision>17</cp:revision>
  <dcterms:created xsi:type="dcterms:W3CDTF">2009-01-13T15:48:05Z</dcterms:created>
  <dcterms:modified xsi:type="dcterms:W3CDTF">2009-01-13T17:51:03Z</dcterms:modified>
</cp:coreProperties>
</file>